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5" r:id="rId2"/>
    <p:sldId id="265" r:id="rId3"/>
    <p:sldId id="266" r:id="rId4"/>
    <p:sldId id="257" r:id="rId5"/>
    <p:sldId id="270" r:id="rId6"/>
    <p:sldId id="271" r:id="rId7"/>
    <p:sldId id="264" r:id="rId8"/>
    <p:sldId id="258" r:id="rId9"/>
    <p:sldId id="267" r:id="rId10"/>
    <p:sldId id="268" r:id="rId11"/>
    <p:sldId id="263" r:id="rId12"/>
    <p:sldId id="272" r:id="rId13"/>
    <p:sldId id="260" r:id="rId14"/>
    <p:sldId id="262" r:id="rId15"/>
    <p:sldId id="276" r:id="rId16"/>
    <p:sldId id="279" r:id="rId17"/>
    <p:sldId id="277" r:id="rId18"/>
    <p:sldId id="278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013"/>
    <a:srgbClr val="A92784"/>
    <a:srgbClr val="1802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37" autoAdjust="0"/>
    <p:restoredTop sz="94660"/>
  </p:normalViewPr>
  <p:slideViewPr>
    <p:cSldViewPr>
      <p:cViewPr varScale="1">
        <p:scale>
          <a:sx n="82" d="100"/>
          <a:sy n="82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EW%20POWER%20POINT%202013\FINESH%20CLASS%20%202\LESSION%204\29%20Track%2029.wma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itmap in Graphic1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b="23085"/>
          <a:stretch>
            <a:fillRect/>
          </a:stretch>
        </p:blipFill>
        <p:spPr bwMode="auto">
          <a:xfrm>
            <a:off x="1752600" y="-76200"/>
            <a:ext cx="5681119" cy="5812318"/>
          </a:xfrm>
          <a:prstGeom prst="ellipse">
            <a:avLst/>
          </a:prstGeom>
          <a:noFill/>
          <a:effectLst>
            <a:softEdge rad="635000"/>
          </a:effectLst>
        </p:spPr>
      </p:pic>
      <p:pic>
        <p:nvPicPr>
          <p:cNvPr id="4" name="Picture 3" descr="516948436_8c3792eab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00600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 err="1">
                <a:solidFill>
                  <a:srgbClr val="FF0000"/>
                </a:solidFill>
                <a:effectLst/>
                <a:latin typeface="ML-Aathira" pitchFamily="82" charset="0"/>
              </a:rPr>
              <a:t>c£I</a:t>
            </a:r>
            <a:r>
              <a:rPr lang="en-US" sz="5600" b="1" dirty="0">
                <a:solidFill>
                  <a:srgbClr val="FF0000"/>
                </a:solidFill>
                <a:effectLst/>
                <a:latin typeface="ML-Aathira" pitchFamily="82" charset="0"/>
              </a:rPr>
              <a:t>\</a:t>
            </a:r>
            <a:r>
              <a:rPr lang="en-US" sz="5600" b="1" dirty="0" err="1">
                <a:solidFill>
                  <a:srgbClr val="FF0000"/>
                </a:solidFill>
                <a:effectLst/>
                <a:latin typeface="ML-Aathira" pitchFamily="82" charset="0"/>
              </a:rPr>
              <a:t>mb</a:t>
            </a:r>
            <a:r>
              <a:rPr lang="en-US" sz="5600" b="1" dirty="0">
                <a:solidFill>
                  <a:srgbClr val="FF0000"/>
                </a:solidFill>
                <a:effectLst/>
                <a:latin typeface="ML-Aathira" pitchFamily="82" charset="0"/>
              </a:rPr>
              <a:t> </a:t>
            </a:r>
            <a:br>
              <a:rPr lang="en-US" sz="5600" b="1" dirty="0">
                <a:solidFill>
                  <a:srgbClr val="FF0000"/>
                </a:solidFill>
                <a:effectLst/>
                <a:latin typeface="ML-Aathira" pitchFamily="82" charset="0"/>
              </a:rPr>
            </a:br>
            <a:r>
              <a:rPr lang="en-US" sz="5600" b="1" dirty="0" err="1">
                <a:solidFill>
                  <a:srgbClr val="FF0000"/>
                </a:solidFill>
                <a:effectLst/>
                <a:latin typeface="ML-Aathira" pitchFamily="82" charset="0"/>
              </a:rPr>
              <a:t>ssZhw</a:t>
            </a:r>
            <a:r>
              <a:rPr lang="en-US" b="1" dirty="0">
                <a:effectLst/>
                <a:latin typeface="ML-Aathira" pitchFamily="82" charset="0"/>
              </a:rPr>
              <a:t/>
            </a:r>
            <a:br>
              <a:rPr lang="en-US" b="1" dirty="0">
                <a:effectLst/>
                <a:latin typeface="ML-Aathira" pitchFamily="82" charset="0"/>
              </a:rPr>
            </a:br>
            <a:r>
              <a:rPr lang="en-US" sz="3300" b="1" dirty="0" err="1">
                <a:effectLst/>
                <a:latin typeface="ML-Aathira" pitchFamily="82" charset="0"/>
              </a:rPr>
              <a:t>kotdm</a:t>
            </a:r>
            <a:r>
              <a:rPr lang="en-US" sz="3300" b="1" dirty="0">
                <a:effectLst/>
                <a:latin typeface="ML-Aathira" pitchFamily="82" charset="0"/>
              </a:rPr>
              <a:t> </a:t>
            </a:r>
            <a:r>
              <a:rPr lang="en-US" sz="3300" b="1" dirty="0" err="1">
                <a:effectLst/>
                <a:latin typeface="ML-Aathira" pitchFamily="82" charset="0"/>
              </a:rPr>
              <a:t>ae-_mÀ</a:t>
            </a:r>
            <a:r>
              <a:rPr lang="en-US" sz="3300" b="1" dirty="0">
                <a:effectLst/>
                <a:latin typeface="ML-Aathira" pitchFamily="82" charset="0"/>
              </a:rPr>
              <a:t> </a:t>
            </a:r>
            <a:r>
              <a:rPr lang="en-US" sz="3300" b="1" dirty="0" err="1">
                <a:effectLst/>
                <a:latin typeface="ML-Aathira" pitchFamily="82" charset="0"/>
              </a:rPr>
              <a:t>k`-bpsS</a:t>
            </a:r>
            <a:r>
              <a:rPr lang="en-US" sz="3300" b="1" dirty="0">
                <a:effectLst/>
                <a:latin typeface="ML-Aathira" pitchFamily="82" charset="0"/>
              </a:rPr>
              <a:t> </a:t>
            </a:r>
            <a:r>
              <a:rPr lang="en-US" sz="3300" b="1" dirty="0" err="1">
                <a:effectLst/>
                <a:latin typeface="ML-Aathira" pitchFamily="82" charset="0"/>
              </a:rPr>
              <a:t>hnizmk</a:t>
            </a:r>
            <a:r>
              <a:rPr lang="en-US" sz="3300" b="1" dirty="0">
                <a:effectLst/>
                <a:latin typeface="ML-Aathira" pitchFamily="82" charset="0"/>
              </a:rPr>
              <a:t> </a:t>
            </a:r>
            <a:br>
              <a:rPr lang="en-US" sz="3300" b="1" dirty="0">
                <a:effectLst/>
                <a:latin typeface="ML-Aathira" pitchFamily="82" charset="0"/>
              </a:rPr>
            </a:br>
            <a:r>
              <a:rPr lang="en-US" sz="3300" b="1" dirty="0">
                <a:effectLst/>
                <a:latin typeface="ML-Aathira" pitchFamily="82" charset="0"/>
              </a:rPr>
              <a:t>]</a:t>
            </a:r>
            <a:r>
              <a:rPr lang="en-US" sz="3300" b="1" dirty="0" err="1">
                <a:effectLst/>
                <a:latin typeface="ML-Aathira" pitchFamily="82" charset="0"/>
              </a:rPr>
              <a:t>cn</a:t>
            </a:r>
            <a:r>
              <a:rPr lang="en-US" sz="3300" b="1" dirty="0">
                <a:effectLst/>
                <a:latin typeface="ML-Aathira" pitchFamily="82" charset="0"/>
              </a:rPr>
              <a:t>-</a:t>
            </a:r>
            <a:r>
              <a:rPr lang="en-US" sz="3300" b="1" dirty="0" err="1">
                <a:effectLst/>
                <a:latin typeface="ML-Aathira" pitchFamily="82" charset="0"/>
              </a:rPr>
              <a:t>io</a:t>
            </a:r>
            <a:r>
              <a:rPr lang="en-US" sz="3300" b="1" dirty="0">
                <a:effectLst/>
                <a:latin typeface="ML-Aathira" pitchFamily="82" charset="0"/>
              </a:rPr>
              <a:t>-e\ ]</a:t>
            </a:r>
            <a:r>
              <a:rPr lang="en-US" sz="3300" b="1" dirty="0" err="1">
                <a:effectLst/>
                <a:latin typeface="ML-Aathira" pitchFamily="82" charset="0"/>
              </a:rPr>
              <a:t>mTm</a:t>
            </a:r>
            <a:r>
              <a:rPr lang="en-US" sz="3300" b="1" dirty="0">
                <a:effectLst/>
                <a:latin typeface="ML-Aathira" pitchFamily="82" charset="0"/>
              </a:rPr>
              <a:t>-hen.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0" y="-304800"/>
            <a:ext cx="9144000" cy="655320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206" y="6"/>
              </a:cxn>
              <a:cxn ang="0">
                <a:pos x="206" y="19"/>
              </a:cxn>
              <a:cxn ang="0">
                <a:pos x="102" y="15"/>
              </a:cxn>
              <a:cxn ang="0">
                <a:pos x="0" y="150"/>
              </a:cxn>
              <a:cxn ang="0">
                <a:pos x="0" y="6"/>
              </a:cxn>
            </a:cxnLst>
            <a:rect l="0" t="0" r="r" b="b"/>
            <a:pathLst>
              <a:path w="206" h="150">
                <a:moveTo>
                  <a:pt x="0" y="6"/>
                </a:moveTo>
                <a:lnTo>
                  <a:pt x="206" y="6"/>
                </a:lnTo>
                <a:lnTo>
                  <a:pt x="206" y="19"/>
                </a:lnTo>
                <a:cubicBezTo>
                  <a:pt x="149" y="36"/>
                  <a:pt x="126" y="19"/>
                  <a:pt x="102" y="15"/>
                </a:cubicBezTo>
                <a:cubicBezTo>
                  <a:pt x="25" y="0"/>
                  <a:pt x="2" y="73"/>
                  <a:pt x="0" y="150"/>
                </a:cubicBezTo>
                <a:lnTo>
                  <a:pt x="0" y="6"/>
                </a:lnTo>
                <a:close/>
              </a:path>
            </a:pathLst>
          </a:custGeom>
          <a:solidFill>
            <a:srgbClr val="CCFF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lowchart: Delay 6"/>
          <p:cNvSpPr/>
          <p:nvPr/>
        </p:nvSpPr>
        <p:spPr>
          <a:xfrm flipH="1">
            <a:off x="7620000" y="4114800"/>
            <a:ext cx="1524000" cy="1219200"/>
          </a:xfrm>
          <a:prstGeom prst="flowChartDelay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ML-Aathira" pitchFamily="82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6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838200"/>
            <a:ext cx="5384800" cy="403860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latin typeface="ML-Aathira" pitchFamily="82" charset="0"/>
              </a:rPr>
              <a:t>\½psS </a:t>
            </a:r>
            <a:r>
              <a:rPr lang="en-US" sz="5000" b="1" dirty="0" err="1">
                <a:latin typeface="ML-Aathira" pitchFamily="82" charset="0"/>
              </a:rPr>
              <a:t>ssZhw</a:t>
            </a:r>
            <a:r>
              <a:rPr lang="en-US" sz="5000" b="1" dirty="0">
                <a:latin typeface="ML-Aathira" pitchFamily="82" charset="0"/>
              </a:rPr>
              <a:t/>
            </a:r>
            <a:br>
              <a:rPr lang="en-US" sz="5000" b="1" dirty="0">
                <a:latin typeface="ML-Aathira" pitchFamily="82" charset="0"/>
              </a:rPr>
            </a:br>
            <a:r>
              <a:rPr lang="en-US" sz="5000" b="1" dirty="0">
                <a:latin typeface="ML-Aathira" pitchFamily="82" charset="0"/>
              </a:rPr>
              <a:t>At\z-</a:t>
            </a:r>
            <a:r>
              <a:rPr lang="en-US" sz="5000" b="1" dirty="0" err="1">
                <a:latin typeface="ML-Aathira" pitchFamily="82" charset="0"/>
              </a:rPr>
              <a:t>jn¨p</a:t>
            </a:r>
            <a:r>
              <a:rPr lang="en-US" sz="5000" b="1" dirty="0">
                <a:latin typeface="ML-Aathira" pitchFamily="82" charset="0"/>
              </a:rPr>
              <a:t> </a:t>
            </a:r>
            <a:r>
              <a:rPr lang="en-US" sz="5000" b="1" dirty="0" err="1">
                <a:latin typeface="ML-Aathira" pitchFamily="82" charset="0"/>
              </a:rPr>
              <a:t>hcp</a:t>
            </a:r>
            <a:r>
              <a:rPr lang="en-US" sz="5000" b="1" dirty="0">
                <a:latin typeface="ML-Aathira" pitchFamily="82" charset="0"/>
              </a:rPr>
              <a:t>¶</a:t>
            </a:r>
            <a:br>
              <a:rPr lang="en-US" sz="5000" b="1" dirty="0">
                <a:latin typeface="ML-Aathira" pitchFamily="82" charset="0"/>
              </a:rPr>
            </a:br>
            <a:r>
              <a:rPr lang="en-US" sz="5000" b="1" dirty="0" err="1">
                <a:latin typeface="ML-Aathira" pitchFamily="82" charset="0"/>
              </a:rPr>
              <a:t>ssZh-amWv</a:t>
            </a:r>
            <a:r>
              <a:rPr lang="en-US" sz="5000" b="1" dirty="0">
                <a:latin typeface="ML-Aathira" pitchFamily="8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16948436_8c3792eab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1371600"/>
            <a:ext cx="69342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L-Aathira" pitchFamily="82" charset="0"/>
              </a:rPr>
              <a:t>\</a:t>
            </a:r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ap¡p</a:t>
            </a:r>
            <a:r>
              <a:rPr lang="en-US" sz="4000" b="1" dirty="0">
                <a:solidFill>
                  <a:srgbClr val="FF0000"/>
                </a:solidFill>
                <a:latin typeface="ML-Aathira" pitchFamily="82" charset="0"/>
              </a:rPr>
              <a:t> ]</a:t>
            </a:r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mSmw</a:t>
            </a:r>
            <a:endParaRPr lang="en-US" sz="4000" b="1" dirty="0">
              <a:solidFill>
                <a:srgbClr val="FF0000"/>
              </a:solidFill>
              <a:latin typeface="ML-Aathira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2286000"/>
            <a:ext cx="5791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ML-Aathira" pitchFamily="82" charset="0"/>
              </a:rPr>
              <a:t>]m]n-</a:t>
            </a:r>
            <a:r>
              <a:rPr lang="en-US" sz="3000" b="1" dirty="0" err="1">
                <a:latin typeface="ML-Aathira" pitchFamily="82" charset="0"/>
              </a:rPr>
              <a:t>bm</a:t>
            </a:r>
            <a:r>
              <a:rPr lang="en-US" sz="3000" b="1" dirty="0">
                <a:latin typeface="ML-Aathira" pitchFamily="82" charset="0"/>
              </a:rPr>
              <a:t>-</a:t>
            </a:r>
            <a:r>
              <a:rPr lang="en-US" sz="3000" b="1" dirty="0" err="1">
                <a:latin typeface="ML-Aathira" pitchFamily="82" charset="0"/>
              </a:rPr>
              <a:t>sas</a:t>
            </a:r>
            <a:r>
              <a:rPr lang="en-US" sz="3000" b="1" dirty="0">
                <a:latin typeface="ML-Aathira" pitchFamily="82" charset="0"/>
              </a:rPr>
              <a:t>¶ </a:t>
            </a:r>
            <a:r>
              <a:rPr lang="en-US" sz="3000" b="1" dirty="0" err="1">
                <a:latin typeface="ML-Aathira" pitchFamily="82" charset="0"/>
              </a:rPr>
              <a:t>tXSp-t¶ms</a:t>
            </a:r>
            <a:r>
              <a:rPr lang="en-US" sz="3000" b="1" dirty="0">
                <a:latin typeface="ML-Aathira" pitchFamily="82" charset="0"/>
              </a:rPr>
              <a:t>\</a:t>
            </a:r>
          </a:p>
          <a:p>
            <a:r>
              <a:rPr lang="en-US" sz="3000" b="1" dirty="0">
                <a:latin typeface="ML-Aathira" pitchFamily="82" charset="0"/>
              </a:rPr>
              <a:t>t]</a:t>
            </a:r>
            <a:r>
              <a:rPr lang="en-US" sz="3000" b="1" dirty="0" err="1">
                <a:latin typeface="ML-Aathira" pitchFamily="82" charset="0"/>
              </a:rPr>
              <a:t>ÀsNm-Ãn-sbs</a:t>
            </a:r>
            <a:r>
              <a:rPr lang="en-US" sz="3000" b="1" dirty="0">
                <a:latin typeface="ML-Aathira" pitchFamily="82" charset="0"/>
              </a:rPr>
              <a:t>¶ </a:t>
            </a:r>
            <a:r>
              <a:rPr lang="en-US" sz="3000" b="1" dirty="0" err="1">
                <a:latin typeface="ML-Aathira" pitchFamily="82" charset="0"/>
              </a:rPr>
              <a:t>hnfn</a:t>
            </a:r>
            <a:r>
              <a:rPr lang="en-US" sz="3000" b="1" dirty="0">
                <a:latin typeface="ML-Aathira" pitchFamily="82" charset="0"/>
              </a:rPr>
              <a:t>-¸-ht\</a:t>
            </a:r>
          </a:p>
          <a:p>
            <a:r>
              <a:rPr lang="en-US" sz="3000" b="1" dirty="0" err="1">
                <a:latin typeface="ML-Aathira" pitchFamily="82" charset="0"/>
              </a:rPr>
              <a:t>A§tÃm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F¶psS</a:t>
            </a:r>
            <a:r>
              <a:rPr lang="en-US" sz="3000" b="1" dirty="0">
                <a:latin typeface="ML-Aathira" pitchFamily="82" charset="0"/>
              </a:rPr>
              <a:t> \Ã </a:t>
            </a:r>
            <a:r>
              <a:rPr lang="en-US" sz="3000" b="1" dirty="0" err="1">
                <a:latin typeface="ML-Aathira" pitchFamily="82" charset="0"/>
              </a:rPr>
              <a:t>ssZhw</a:t>
            </a:r>
            <a:endParaRPr lang="en-US" sz="3000" b="1" dirty="0">
              <a:latin typeface="ML-Aathira" pitchFamily="82" charset="0"/>
            </a:endParaRPr>
          </a:p>
          <a:p>
            <a:r>
              <a:rPr lang="en-US" sz="3000" b="1" dirty="0" err="1">
                <a:latin typeface="ML-Aathira" pitchFamily="82" charset="0"/>
              </a:rPr>
              <a:t>ssZhta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Rm</a:t>
            </a:r>
            <a:r>
              <a:rPr lang="en-US" sz="3000" b="1" dirty="0">
                <a:latin typeface="ML-Aathira" pitchFamily="82" charset="0"/>
              </a:rPr>
              <a:t>\t§ </a:t>
            </a:r>
            <a:r>
              <a:rPr lang="en-US" sz="3000" b="1" dirty="0" err="1">
                <a:latin typeface="ML-Aathira" pitchFamily="82" charset="0"/>
              </a:rPr>
              <a:t>kvt</a:t>
            </a:r>
            <a:r>
              <a:rPr lang="en-US" sz="3000" b="1" dirty="0">
                <a:latin typeface="ML-Aathira" pitchFamily="82" charset="0"/>
              </a:rPr>
              <a:t>\</a:t>
            </a:r>
            <a:r>
              <a:rPr lang="en-US" sz="3000" b="1" dirty="0" err="1">
                <a:latin typeface="ML-Aathira" pitchFamily="82" charset="0"/>
              </a:rPr>
              <a:t>ln</a:t>
            </a:r>
            <a:r>
              <a:rPr lang="en-US" sz="3000" b="1" dirty="0">
                <a:latin typeface="ML-Aathira" pitchFamily="82" charset="0"/>
              </a:rPr>
              <a:t>-¡p-¶p.</a:t>
            </a:r>
          </a:p>
          <a:p>
            <a:endParaRPr lang="en-US" sz="3000" b="1" dirty="0">
              <a:latin typeface="ML-Aathira" pitchFamily="82" charset="0"/>
            </a:endParaRPr>
          </a:p>
        </p:txBody>
      </p:sp>
      <p:pic>
        <p:nvPicPr>
          <p:cNvPr id="6" name="29 Track 29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95400" y="2743200"/>
            <a:ext cx="533400" cy="533400"/>
          </a:xfrm>
          <a:prstGeom prst="rect">
            <a:avLst/>
          </a:prstGeom>
        </p:spPr>
      </p:pic>
      <p:pic>
        <p:nvPicPr>
          <p:cNvPr id="9" name="Picture 2" descr="C:\Users\user\Desktop\Bitmap in Forum8.cd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1905000"/>
            <a:ext cx="2279650" cy="3401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16948436_8c3792eab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09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5000" b="1" dirty="0" err="1">
                <a:solidFill>
                  <a:srgbClr val="FF0000"/>
                </a:solidFill>
                <a:latin typeface="ML-Aathira" pitchFamily="82" charset="0"/>
              </a:rPr>
              <a:t>Nn</a:t>
            </a:r>
            <a:r>
              <a:rPr lang="en-US" sz="5000" b="1" dirty="0">
                <a:solidFill>
                  <a:srgbClr val="FF0000"/>
                </a:solidFill>
                <a:latin typeface="ML-Aathira" pitchFamily="82" charset="0"/>
              </a:rPr>
              <a:t>{</a:t>
            </a:r>
            <a:r>
              <a:rPr lang="en-US" sz="5000" b="1" dirty="0" err="1">
                <a:solidFill>
                  <a:srgbClr val="FF0000"/>
                </a:solidFill>
                <a:latin typeface="ML-Aathira" pitchFamily="82" charset="0"/>
              </a:rPr>
              <a:t>Xw</a:t>
            </a:r>
            <a:r>
              <a:rPr lang="en-US" sz="5000" b="1" dirty="0">
                <a:solidFill>
                  <a:srgbClr val="FF0000"/>
                </a:solidFill>
                <a:latin typeface="ML-Aathira" pitchFamily="82" charset="0"/>
              </a:rPr>
              <a:t> t\</a:t>
            </a:r>
            <a:r>
              <a:rPr lang="en-US" sz="5000" b="1" dirty="0" err="1">
                <a:solidFill>
                  <a:srgbClr val="FF0000"/>
                </a:solidFill>
                <a:latin typeface="ML-Aathira" pitchFamily="82" charset="0"/>
              </a:rPr>
              <a:t>m¡n</a:t>
            </a:r>
            <a:r>
              <a:rPr lang="en-US" sz="5000" b="1" dirty="0">
                <a:solidFill>
                  <a:srgbClr val="FF0000"/>
                </a:solidFill>
                <a:latin typeface="ML-Aathira" pitchFamily="82" charset="0"/>
              </a:rPr>
              <a:t> IY ]d-</a:t>
            </a:r>
            <a:r>
              <a:rPr lang="en-US" sz="5000" b="1" dirty="0" err="1">
                <a:solidFill>
                  <a:srgbClr val="FF0000"/>
                </a:solidFill>
                <a:latin typeface="ML-Aathira" pitchFamily="82" charset="0"/>
              </a:rPr>
              <a:t>bmtam</a:t>
            </a:r>
            <a:r>
              <a:rPr lang="en-US" sz="5000" b="1" dirty="0">
                <a:solidFill>
                  <a:srgbClr val="FF0000"/>
                </a:solidFill>
                <a:latin typeface="ML-Aathira" pitchFamily="82" charset="0"/>
              </a:rPr>
              <a:t>?</a:t>
            </a:r>
            <a:endParaRPr lang="en-US" sz="5000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282575" y="1662112"/>
          <a:ext cx="8556625" cy="4738688"/>
        </p:xfrm>
        <a:graphic>
          <a:graphicData uri="http://schemas.openxmlformats.org/presentationml/2006/ole">
            <p:oleObj spid="_x0000_s1026" name="PHOTO-PAINT" r:id="rId4" imgW="4703073" imgH="2605604" progId="CorelPHOTOPAINT.Image.1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esktop\Untitled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949325"/>
            <a:ext cx="1919054" cy="2327275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886200"/>
            <a:ext cx="8229600" cy="990600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ML-Aathira" pitchFamily="82" charset="0"/>
              </a:rPr>
              <a:t>\</a:t>
            </a:r>
            <a:r>
              <a:rPr lang="en-US" sz="4500" b="1" dirty="0" err="1">
                <a:solidFill>
                  <a:srgbClr val="FF0000"/>
                </a:solidFill>
                <a:latin typeface="ML-Aathira" pitchFamily="82" charset="0"/>
              </a:rPr>
              <a:t>ap¡p</a:t>
            </a:r>
            <a:r>
              <a:rPr lang="en-US" sz="4500" b="1" dirty="0">
                <a:solidFill>
                  <a:srgbClr val="FF0000"/>
                </a:solidFill>
                <a:latin typeface="ML-Aathira" pitchFamily="82" charset="0"/>
              </a:rPr>
              <a:t>{]</a:t>
            </a:r>
            <a:r>
              <a:rPr lang="en-US" sz="4500" b="1" dirty="0" err="1">
                <a:solidFill>
                  <a:srgbClr val="FF0000"/>
                </a:solidFill>
                <a:latin typeface="ML-Aathira" pitchFamily="82" charset="0"/>
              </a:rPr>
              <a:t>mÀ°n¡mw</a:t>
            </a:r>
            <a:r>
              <a:rPr lang="en-US" sz="4500" b="1" dirty="0">
                <a:solidFill>
                  <a:srgbClr val="FF0000"/>
                </a:solidFill>
                <a:latin typeface="ML-Aathira" pitchFamily="82" charset="0"/>
              </a:rPr>
              <a:t/>
            </a:r>
            <a:br>
              <a:rPr lang="en-US" sz="4500" b="1" dirty="0">
                <a:solidFill>
                  <a:srgbClr val="FF0000"/>
                </a:solidFill>
                <a:latin typeface="ML-Aathira" pitchFamily="82" charset="0"/>
              </a:rPr>
            </a:br>
            <a:r>
              <a:rPr lang="en-US" sz="3200" b="1" dirty="0" err="1">
                <a:latin typeface="ML-Aathira" pitchFamily="82" charset="0"/>
              </a:rPr>
              <a:t>R§sf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tXSn</a:t>
            </a:r>
            <a:r>
              <a:rPr lang="en-US" sz="3200" b="1" dirty="0">
                <a:latin typeface="ML-Aathira" pitchFamily="82" charset="0"/>
              </a:rPr>
              <a:t>-h-cp¶ </a:t>
            </a:r>
            <a:r>
              <a:rPr lang="en-US" sz="3200" b="1" dirty="0" err="1">
                <a:latin typeface="ML-Aathira" pitchFamily="82" charset="0"/>
              </a:rPr>
              <a:t>kvt</a:t>
            </a:r>
            <a:r>
              <a:rPr lang="en-US" sz="3200" b="1" dirty="0">
                <a:latin typeface="ML-Aathira" pitchFamily="82" charset="0"/>
              </a:rPr>
              <a:t>\l-]n-</a:t>
            </a:r>
            <a:r>
              <a:rPr lang="en-US" sz="3200" b="1" dirty="0" err="1">
                <a:latin typeface="ML-Aathira" pitchFamily="82" charset="0"/>
              </a:rPr>
              <a:t>Xm</a:t>
            </a:r>
            <a:r>
              <a:rPr lang="en-US" sz="3200" b="1" dirty="0">
                <a:latin typeface="ML-Aathira" pitchFamily="82" charset="0"/>
              </a:rPr>
              <a:t>-</a:t>
            </a:r>
            <a:r>
              <a:rPr lang="en-US" sz="3200" b="1" dirty="0" err="1">
                <a:latin typeface="ML-Aathira" pitchFamily="82" charset="0"/>
              </a:rPr>
              <a:t>hmb</a:t>
            </a:r>
            <a:r>
              <a:rPr lang="en-US" sz="3200" b="1" dirty="0">
                <a:latin typeface="ML-Aathira" pitchFamily="82" charset="0"/>
              </a:rPr>
              <a:t/>
            </a:r>
            <a:br>
              <a:rPr lang="en-US" sz="3200" b="1" dirty="0">
                <a:latin typeface="ML-Aathira" pitchFamily="82" charset="0"/>
              </a:rPr>
            </a:br>
            <a:r>
              <a:rPr lang="en-US" sz="3200" b="1" dirty="0" err="1">
                <a:latin typeface="ML-Aathira" pitchFamily="82" charset="0"/>
              </a:rPr>
              <a:t>ssZhta</a:t>
            </a:r>
            <a:r>
              <a:rPr lang="en-US" sz="3200" b="1" dirty="0">
                <a:latin typeface="ML-Aathira" pitchFamily="82" charset="0"/>
              </a:rPr>
              <a:t> R§Ä </a:t>
            </a:r>
            <a:r>
              <a:rPr lang="en-US" sz="3200" b="1" dirty="0" err="1">
                <a:latin typeface="ML-Aathira" pitchFamily="82" charset="0"/>
              </a:rPr>
              <a:t>A§sb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kvXpXn</a:t>
            </a:r>
            <a:r>
              <a:rPr lang="en-US" sz="3200" b="1" dirty="0">
                <a:latin typeface="ML-Aathira" pitchFamily="82" charset="0"/>
              </a:rPr>
              <a:t>-¡p-¶p.</a:t>
            </a:r>
            <a:br>
              <a:rPr lang="en-US" sz="3200" b="1" dirty="0">
                <a:latin typeface="ML-Aathira" pitchFamily="82" charset="0"/>
              </a:rPr>
            </a:br>
            <a:endParaRPr lang="en-US" sz="3200" b="1" dirty="0">
              <a:solidFill>
                <a:srgbClr val="FF0000"/>
              </a:solidFill>
              <a:latin typeface="ML-Aathira" pitchFamily="82" charset="0"/>
            </a:endParaRPr>
          </a:p>
        </p:txBody>
      </p:sp>
      <p:pic>
        <p:nvPicPr>
          <p:cNvPr id="5" name="Picture 3" descr="C:\Users\user\Desktop\Bitmap in Forum8.cd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6802437" y="601781"/>
            <a:ext cx="1808163" cy="3589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Fsâ</a:t>
            </a:r>
            <a:r>
              <a:rPr lang="en-US" sz="40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Xocp</a:t>
            </a:r>
            <a:r>
              <a:rPr lang="en-US" sz="4000" b="1" dirty="0">
                <a:solidFill>
                  <a:srgbClr val="FF0000"/>
                </a:solidFill>
                <a:latin typeface="ML-Aathira" pitchFamily="82" charset="0"/>
              </a:rPr>
              <a:t>-am\w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732782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]m]w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sNbvXv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Rm³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ssZhs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¯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thZ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-\n-¸n-¡p-I-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bn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-Ã.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powerpoint_wallpaper_download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9" name="Picture 5" descr="C:\Users\user\Desktop\vadafone\1ff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52800"/>
            <a:ext cx="1956126" cy="147796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" y="990600"/>
            <a:ext cx="8001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kz´-am-t¡-­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t_m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[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y§Ä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L-Aathira" pitchFamily="82" charset="0"/>
            </a:endParaRPr>
          </a:p>
          <a:p>
            <a:r>
              <a:rPr lang="en-US" sz="2000" b="1" dirty="0">
                <a:latin typeface="ML-Aathira" pitchFamily="82" charset="0"/>
              </a:rPr>
              <a:t>	</a:t>
            </a:r>
          </a:p>
          <a:p>
            <a:r>
              <a:rPr lang="en-US" sz="2000" b="1" dirty="0">
                <a:latin typeface="ML-Aathira" pitchFamily="82" charset="0"/>
              </a:rPr>
              <a:t>		</a:t>
            </a:r>
            <a:r>
              <a:rPr lang="en-US" sz="3000" b="1" dirty="0">
                <a:latin typeface="ML-Aathira" pitchFamily="82" charset="0"/>
              </a:rPr>
              <a:t>*  	</a:t>
            </a:r>
            <a:r>
              <a:rPr lang="en-US" sz="3200" b="1" dirty="0">
                <a:latin typeface="ML-Aathira" pitchFamily="82" charset="0"/>
              </a:rPr>
              <a:t>]m]w </a:t>
            </a:r>
            <a:r>
              <a:rPr lang="en-US" sz="3200" b="1" dirty="0" err="1">
                <a:latin typeface="ML-Aathira" pitchFamily="82" charset="0"/>
              </a:rPr>
              <a:t>sNbvXXpsIm­v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BZhpw</a:t>
            </a:r>
            <a:r>
              <a:rPr lang="en-US" sz="3200" b="1" dirty="0">
                <a:latin typeface="ML-Aathira" pitchFamily="82" charset="0"/>
              </a:rPr>
              <a:t> 			</a:t>
            </a:r>
            <a:r>
              <a:rPr lang="en-US" sz="3200" b="1" dirty="0" err="1">
                <a:latin typeface="ML-Aathira" pitchFamily="82" charset="0"/>
              </a:rPr>
              <a:t>lÆbpw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ssZh¯nsâ</a:t>
            </a:r>
            <a:endParaRPr lang="en-US" sz="3200" b="1" dirty="0">
              <a:latin typeface="ML-Aathira" pitchFamily="82" charset="0"/>
            </a:endParaRPr>
          </a:p>
          <a:p>
            <a:r>
              <a:rPr lang="en-US" sz="3200" b="1" dirty="0">
                <a:latin typeface="ML-Aathira" pitchFamily="82" charset="0"/>
              </a:rPr>
              <a:t>			ap³]</a:t>
            </a:r>
            <a:r>
              <a:rPr lang="en-US" sz="3200" b="1" dirty="0" err="1">
                <a:latin typeface="ML-Aathira" pitchFamily="82" charset="0"/>
              </a:rPr>
              <a:t>nÂ</a:t>
            </a:r>
            <a:r>
              <a:rPr lang="en-US" sz="3200" b="1" dirty="0">
                <a:latin typeface="ML-Aathira" pitchFamily="82" charset="0"/>
              </a:rPr>
              <a:t> \</a:t>
            </a:r>
            <a:r>
              <a:rPr lang="en-US" sz="3200" b="1" dirty="0" err="1">
                <a:latin typeface="ML-Aathira" pitchFamily="82" charset="0"/>
              </a:rPr>
              <a:t>n¶p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amdn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Hfn¨p</a:t>
            </a:r>
            <a:r>
              <a:rPr lang="en-US" sz="3200" b="1" dirty="0">
                <a:latin typeface="ML-Aathira" pitchFamily="82" charset="0"/>
              </a:rPr>
              <a:t>.</a:t>
            </a:r>
            <a:endParaRPr lang="en-US" sz="3000" b="1" dirty="0">
              <a:latin typeface="ML-Aathira" pitchFamily="82" charset="0"/>
            </a:endParaRPr>
          </a:p>
          <a:p>
            <a:pPr algn="just"/>
            <a:endParaRPr lang="en-US" sz="3000" b="1" dirty="0">
              <a:latin typeface="ML-Aathira" pitchFamily="82" charset="0"/>
            </a:endParaRPr>
          </a:p>
          <a:p>
            <a:r>
              <a:rPr lang="en-US" sz="3000" b="1" dirty="0">
                <a:latin typeface="ML-Aathira" pitchFamily="82" charset="0"/>
              </a:rPr>
              <a:t>		*  	</a:t>
            </a:r>
            <a:r>
              <a:rPr lang="en-US" sz="3200" b="1" dirty="0" err="1">
                <a:latin typeface="ML-Aathira" pitchFamily="82" charset="0"/>
              </a:rPr>
              <a:t>BZhpw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lÆbpw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X¶nÂ</a:t>
            </a:r>
            <a:r>
              <a:rPr lang="en-US" sz="3200" b="1" dirty="0">
                <a:latin typeface="ML-Aathira" pitchFamily="82" charset="0"/>
              </a:rPr>
              <a:t> 					\</a:t>
            </a:r>
            <a:r>
              <a:rPr lang="en-US" sz="3200" b="1" dirty="0" err="1">
                <a:latin typeface="ML-Aathira" pitchFamily="82" charset="0"/>
              </a:rPr>
              <a:t>n¶I¶t¸mÄ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ssZhw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thZ</a:t>
            </a:r>
            <a:r>
              <a:rPr lang="en-US" sz="3200" b="1" dirty="0">
                <a:latin typeface="ML-Aathira" pitchFamily="82" charset="0"/>
              </a:rPr>
              <a:t>\</a:t>
            </a:r>
            <a:r>
              <a:rPr lang="en-US" sz="3200" b="1" dirty="0" err="1">
                <a:latin typeface="ML-Aathira" pitchFamily="82" charset="0"/>
              </a:rPr>
              <a:t>n¨p</a:t>
            </a:r>
            <a:r>
              <a:rPr lang="en-US" sz="3200" b="1" dirty="0">
                <a:latin typeface="ML-Aathira" pitchFamily="82" charset="0"/>
              </a:rPr>
              <a:t>.</a:t>
            </a:r>
          </a:p>
        </p:txBody>
      </p:sp>
      <p:pic>
        <p:nvPicPr>
          <p:cNvPr id="13" name="Picture 2" descr="C:\Users\user\Desktop\cand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860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powerpoint_wallpaper_download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9" name="Picture 5" descr="C:\Users\user\Desktop\vadafone\1ff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52800"/>
            <a:ext cx="1956126" cy="147796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" y="1752600"/>
            <a:ext cx="8001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ML-Aathira" pitchFamily="82" charset="0"/>
              </a:rPr>
              <a:t>	</a:t>
            </a:r>
          </a:p>
          <a:p>
            <a:r>
              <a:rPr lang="en-US" sz="2000" b="1" dirty="0">
                <a:latin typeface="ML-Aathira" pitchFamily="82" charset="0"/>
              </a:rPr>
              <a:t>		</a:t>
            </a:r>
            <a:r>
              <a:rPr lang="en-US" sz="3000" b="1" dirty="0">
                <a:latin typeface="ML-Aathira" pitchFamily="82" charset="0"/>
              </a:rPr>
              <a:t>*  	</a:t>
            </a:r>
            <a:r>
              <a:rPr lang="en-US" sz="3200" b="1" dirty="0" err="1">
                <a:latin typeface="ML-Aathira" pitchFamily="82" charset="0"/>
              </a:rPr>
              <a:t>ssZhw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Ahsc</a:t>
            </a:r>
            <a:r>
              <a:rPr lang="en-US" sz="3200" b="1" dirty="0">
                <a:latin typeface="ML-Aathira" pitchFamily="82" charset="0"/>
              </a:rPr>
              <a:t> At\</a:t>
            </a:r>
            <a:r>
              <a:rPr lang="en-US" sz="3200" b="1" dirty="0" err="1">
                <a:latin typeface="ML-Aathira" pitchFamily="82" charset="0"/>
              </a:rPr>
              <a:t>zjn¨nd§n</a:t>
            </a:r>
            <a:r>
              <a:rPr lang="en-US" sz="3200" b="1" dirty="0">
                <a:latin typeface="ML-Aathira" pitchFamily="82" charset="0"/>
              </a:rPr>
              <a:t>.</a:t>
            </a:r>
          </a:p>
          <a:p>
            <a:pPr algn="just"/>
            <a:endParaRPr lang="en-US" sz="3000" b="1" dirty="0">
              <a:latin typeface="ML-Aathira" pitchFamily="82" charset="0"/>
            </a:endParaRPr>
          </a:p>
          <a:p>
            <a:r>
              <a:rPr lang="en-US" sz="3000" b="1" dirty="0">
                <a:latin typeface="ML-Aathira" pitchFamily="82" charset="0"/>
              </a:rPr>
              <a:t>		*  	</a:t>
            </a:r>
            <a:r>
              <a:rPr lang="en-US" sz="3200" b="1" dirty="0" err="1">
                <a:latin typeface="ML-Aathira" pitchFamily="82" charset="0"/>
              </a:rPr>
              <a:t>ssZhw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Ahsc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in£n¨psh¦nepw</a:t>
            </a:r>
            <a:r>
              <a:rPr lang="en-US" sz="3200" b="1" dirty="0">
                <a:latin typeface="ML-Aathira" pitchFamily="82" charset="0"/>
              </a:rPr>
              <a:t> 			</a:t>
            </a:r>
            <a:r>
              <a:rPr lang="en-US" sz="3200" b="1" dirty="0" err="1">
                <a:latin typeface="ML-Aathira" pitchFamily="82" charset="0"/>
              </a:rPr>
              <a:t>AhtcmSp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IcpW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ImWn¨p</a:t>
            </a:r>
            <a:r>
              <a:rPr lang="en-US" sz="3200" b="1" dirty="0">
                <a:latin typeface="ML-Aathira" pitchFamily="82" charset="0"/>
              </a:rPr>
              <a:t>.</a:t>
            </a:r>
          </a:p>
        </p:txBody>
      </p:sp>
      <p:pic>
        <p:nvPicPr>
          <p:cNvPr id="13" name="Picture 2" descr="C:\Users\user\Desktop\cand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860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powerpoint_wallpaper_download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1165116"/>
            <a:ext cx="81534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kz´-am-t¡-­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at\m-`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mh§Ä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L-Aathira" pitchFamily="82" charset="0"/>
            </a:endParaRPr>
          </a:p>
          <a:p>
            <a:pPr algn="just"/>
            <a:endParaRPr lang="en-US" sz="2500" b="1" dirty="0">
              <a:latin typeface="ML-Aathira" pitchFamily="82" charset="0"/>
            </a:endParaRPr>
          </a:p>
          <a:p>
            <a:r>
              <a:rPr lang="en-US" sz="2500" b="1" dirty="0">
                <a:latin typeface="ML-Aathira" pitchFamily="82" charset="0"/>
              </a:rPr>
              <a:t>		</a:t>
            </a:r>
            <a:r>
              <a:rPr lang="en-US" sz="3000" b="1" dirty="0">
                <a:latin typeface="ML-Aathira" pitchFamily="82" charset="0"/>
              </a:rPr>
              <a:t>*  	</a:t>
            </a:r>
            <a:r>
              <a:rPr lang="en-US" sz="3200" b="1" dirty="0" err="1">
                <a:latin typeface="ML-Aathira" pitchFamily="82" charset="0"/>
              </a:rPr>
              <a:t>sXäpsNbvXmepw</a:t>
            </a:r>
            <a:r>
              <a:rPr lang="en-US" sz="3200" b="1" dirty="0">
                <a:latin typeface="ML-Aathira" pitchFamily="82" charset="0"/>
              </a:rPr>
              <a:t> \s½t¯Sn </a:t>
            </a:r>
            <a:r>
              <a:rPr lang="en-US" sz="3200" b="1" dirty="0" err="1">
                <a:latin typeface="ML-Aathira" pitchFamily="82" charset="0"/>
              </a:rPr>
              <a:t>hcp</a:t>
            </a:r>
            <a:r>
              <a:rPr lang="en-US" sz="3200" b="1" dirty="0">
                <a:latin typeface="ML-Aathira" pitchFamily="82" charset="0"/>
              </a:rPr>
              <a:t>¶, 			</a:t>
            </a:r>
            <a:r>
              <a:rPr lang="en-US" sz="3200" b="1" dirty="0" err="1">
                <a:latin typeface="ML-Aathira" pitchFamily="82" charset="0"/>
              </a:rPr>
              <a:t>kvt</a:t>
            </a:r>
            <a:r>
              <a:rPr lang="en-US" sz="3200" b="1" dirty="0">
                <a:latin typeface="ML-Aathira" pitchFamily="82" charset="0"/>
              </a:rPr>
              <a:t>\</a:t>
            </a:r>
            <a:r>
              <a:rPr lang="en-US" sz="3200" b="1" dirty="0" err="1">
                <a:latin typeface="ML-Aathira" pitchFamily="82" charset="0"/>
              </a:rPr>
              <a:t>ln¡p</a:t>
            </a:r>
            <a:r>
              <a:rPr lang="en-US" sz="3200" b="1" dirty="0">
                <a:latin typeface="ML-Aathira" pitchFamily="82" charset="0"/>
              </a:rPr>
              <a:t>¶ </a:t>
            </a:r>
            <a:r>
              <a:rPr lang="en-US" sz="3200" b="1" dirty="0" err="1">
                <a:latin typeface="ML-Aathira" pitchFamily="82" charset="0"/>
              </a:rPr>
              <a:t>ssZhs</a:t>
            </a:r>
            <a:r>
              <a:rPr lang="en-US" sz="3200" b="1" dirty="0">
                <a:latin typeface="ML-Aathira" pitchFamily="82" charset="0"/>
              </a:rPr>
              <a:t>¯ \</a:t>
            </a:r>
            <a:r>
              <a:rPr lang="en-US" sz="3200" b="1" dirty="0" err="1">
                <a:latin typeface="ML-Aathira" pitchFamily="82" charset="0"/>
              </a:rPr>
              <a:t>mapw</a:t>
            </a:r>
            <a:r>
              <a:rPr lang="en-US" sz="3200" b="1" dirty="0">
                <a:latin typeface="ML-Aathira" pitchFamily="82" charset="0"/>
              </a:rPr>
              <a:t> 			</a:t>
            </a:r>
            <a:r>
              <a:rPr lang="en-US" sz="3200" b="1" dirty="0" err="1">
                <a:latin typeface="ML-Aathira" pitchFamily="82" charset="0"/>
              </a:rPr>
              <a:t>kvt</a:t>
            </a:r>
            <a:r>
              <a:rPr lang="en-US" sz="3200" b="1" dirty="0">
                <a:latin typeface="ML-Aathira" pitchFamily="82" charset="0"/>
              </a:rPr>
              <a:t>\</a:t>
            </a:r>
            <a:r>
              <a:rPr lang="en-US" sz="3200" b="1" dirty="0" err="1">
                <a:latin typeface="ML-Aathira" pitchFamily="82" charset="0"/>
              </a:rPr>
              <a:t>ln¡Ww</a:t>
            </a:r>
            <a:r>
              <a:rPr lang="en-US" sz="3200" b="1" dirty="0">
                <a:latin typeface="ML-Aathira" pitchFamily="82" charset="0"/>
              </a:rPr>
              <a:t>.</a:t>
            </a:r>
          </a:p>
          <a:p>
            <a:pPr algn="just"/>
            <a:endParaRPr lang="en-US" sz="3000" b="1" dirty="0">
              <a:latin typeface="ML-Aathira" pitchFamily="82" charset="0"/>
            </a:endParaRPr>
          </a:p>
          <a:p>
            <a:r>
              <a:rPr lang="en-US" sz="3000" b="1" dirty="0">
                <a:latin typeface="ML-Aathira" pitchFamily="82" charset="0"/>
              </a:rPr>
              <a:t>		*  	</a:t>
            </a:r>
            <a:r>
              <a:rPr lang="en-US" sz="3200" b="1" dirty="0" err="1">
                <a:latin typeface="ML-Aathira" pitchFamily="82" charset="0"/>
              </a:rPr>
              <a:t>in£n¨mepw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IcpWImWn¡p</a:t>
            </a:r>
            <a:r>
              <a:rPr lang="en-US" sz="3200" b="1" dirty="0">
                <a:latin typeface="ML-Aathira" pitchFamily="82" charset="0"/>
              </a:rPr>
              <a:t>¶ 				</a:t>
            </a:r>
            <a:r>
              <a:rPr lang="en-US" sz="3200" b="1" dirty="0" err="1">
                <a:latin typeface="ML-Aathira" pitchFamily="82" charset="0"/>
              </a:rPr>
              <a:t>ssZht¯mSp</a:t>
            </a:r>
            <a:r>
              <a:rPr lang="en-US" sz="3200" b="1" dirty="0">
                <a:latin typeface="ML-Aathira" pitchFamily="82" charset="0"/>
              </a:rPr>
              <a:t> \µ</a:t>
            </a:r>
            <a:r>
              <a:rPr lang="en-US" sz="3200" b="1" dirty="0" err="1">
                <a:latin typeface="ML-Aathira" pitchFamily="82" charset="0"/>
              </a:rPr>
              <a:t>nbpÅhcmIWw</a:t>
            </a:r>
            <a:r>
              <a:rPr lang="en-US" sz="3200" b="1" dirty="0">
                <a:latin typeface="ML-Aathira" pitchFamily="82" charset="0"/>
              </a:rPr>
              <a:t>.</a:t>
            </a:r>
            <a:endParaRPr lang="en-US" sz="3000" dirty="0">
              <a:latin typeface="ML-Aathira" pitchFamily="82" charset="0"/>
            </a:endParaRPr>
          </a:p>
        </p:txBody>
      </p:sp>
      <p:pic>
        <p:nvPicPr>
          <p:cNvPr id="14" name="Picture 5" descr="C:\Users\user\Desktop\vadafone\1ff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52800"/>
            <a:ext cx="1956126" cy="1477962"/>
          </a:xfrm>
          <a:prstGeom prst="rect">
            <a:avLst/>
          </a:prstGeom>
          <a:noFill/>
        </p:spPr>
      </p:pic>
      <p:pic>
        <p:nvPicPr>
          <p:cNvPr id="10" name="Picture 2" descr="C:\Users\user\Desktop\cand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860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powerpoint_wallpaper_download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1126391"/>
            <a:ext cx="8534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kz´-am-t¡-­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ioe§Ä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L-Aathira" pitchFamily="82" charset="0"/>
            </a:endParaRPr>
          </a:p>
          <a:p>
            <a:pPr algn="just"/>
            <a:r>
              <a:rPr lang="en-US" b="1" dirty="0">
                <a:latin typeface="ML-Aathira" pitchFamily="82" charset="0"/>
              </a:rPr>
              <a:t>	</a:t>
            </a:r>
          </a:p>
          <a:p>
            <a:r>
              <a:rPr lang="en-US" sz="3000" b="1" dirty="0">
                <a:latin typeface="ML-Aathira" pitchFamily="82" charset="0"/>
              </a:rPr>
              <a:t>		*  	</a:t>
            </a:r>
            <a:r>
              <a:rPr lang="en-US" sz="2800" b="1" dirty="0" err="1">
                <a:latin typeface="ML-Aathira" pitchFamily="82" charset="0"/>
              </a:rPr>
              <a:t>sXäpIÄ</a:t>
            </a:r>
            <a:r>
              <a:rPr lang="en-US" sz="2800" b="1" dirty="0">
                <a:latin typeface="ML-Aathira" pitchFamily="82" charset="0"/>
              </a:rPr>
              <a:t> </a:t>
            </a:r>
            <a:r>
              <a:rPr lang="en-US" sz="2800" b="1" dirty="0" err="1">
                <a:latin typeface="ML-Aathira" pitchFamily="82" charset="0"/>
              </a:rPr>
              <a:t>sNbvXp</a:t>
            </a:r>
            <a:r>
              <a:rPr lang="en-US" sz="2800" b="1" dirty="0">
                <a:latin typeface="ML-Aathira" pitchFamily="82" charset="0"/>
              </a:rPr>
              <a:t> </a:t>
            </a:r>
            <a:r>
              <a:rPr lang="en-US" sz="2800" b="1" dirty="0" err="1">
                <a:latin typeface="ML-Aathira" pitchFamily="82" charset="0"/>
              </a:rPr>
              <a:t>ssZhs</a:t>
            </a:r>
            <a:r>
              <a:rPr lang="en-US" sz="2800" b="1" dirty="0">
                <a:latin typeface="ML-Aathira" pitchFamily="82" charset="0"/>
              </a:rPr>
              <a:t>¯ 					</a:t>
            </a:r>
            <a:r>
              <a:rPr lang="en-US" sz="2800" b="1" dirty="0" err="1">
                <a:latin typeface="ML-Aathira" pitchFamily="82" charset="0"/>
              </a:rPr>
              <a:t>thZ</a:t>
            </a:r>
            <a:r>
              <a:rPr lang="en-US" sz="2800" b="1" dirty="0">
                <a:latin typeface="ML-Aathira" pitchFamily="82" charset="0"/>
              </a:rPr>
              <a:t>\</a:t>
            </a:r>
            <a:r>
              <a:rPr lang="en-US" sz="2800" b="1" dirty="0" err="1">
                <a:latin typeface="ML-Aathira" pitchFamily="82" charset="0"/>
              </a:rPr>
              <a:t>n¸n¡cpXv</a:t>
            </a:r>
            <a:r>
              <a:rPr lang="en-US" sz="2800" b="1" dirty="0">
                <a:latin typeface="ML-Aathira" pitchFamily="82" charset="0"/>
              </a:rPr>
              <a:t>.</a:t>
            </a:r>
          </a:p>
          <a:p>
            <a:pPr lvl="4"/>
            <a:endParaRPr lang="en-US" sz="3200" b="1" dirty="0">
              <a:latin typeface="ML-Aathira" pitchFamily="82" charset="0"/>
            </a:endParaRPr>
          </a:p>
          <a:p>
            <a:r>
              <a:rPr lang="en-US" sz="3200" b="1" dirty="0">
                <a:latin typeface="ML-Aathira" pitchFamily="82" charset="0"/>
              </a:rPr>
              <a:t>		*	</a:t>
            </a:r>
            <a:r>
              <a:rPr lang="en-US" sz="2800" b="1" dirty="0" err="1">
                <a:latin typeface="ML-Aathira" pitchFamily="82" charset="0"/>
              </a:rPr>
              <a:t>IcpWbpÅ</a:t>
            </a:r>
            <a:r>
              <a:rPr lang="en-US" sz="2800" b="1" dirty="0">
                <a:latin typeface="ML-Aathira" pitchFamily="82" charset="0"/>
              </a:rPr>
              <a:t> </a:t>
            </a:r>
            <a:r>
              <a:rPr lang="en-US" sz="2800" b="1" dirty="0" err="1">
                <a:latin typeface="ML-Aathira" pitchFamily="82" charset="0"/>
              </a:rPr>
              <a:t>ssZhs¯t¸mse</a:t>
            </a:r>
            <a:r>
              <a:rPr lang="en-US" sz="2800" b="1" dirty="0">
                <a:latin typeface="ML-Aathira" pitchFamily="82" charset="0"/>
              </a:rPr>
              <a:t> </a:t>
            </a:r>
            <a:r>
              <a:rPr lang="en-US" sz="2800" b="1" dirty="0" err="1">
                <a:latin typeface="ML-Aathira" pitchFamily="82" charset="0"/>
              </a:rPr>
              <a:t>Rm</a:t>
            </a:r>
            <a:r>
              <a:rPr lang="en-US" sz="2800" b="1" dirty="0">
                <a:latin typeface="ML-Aathira" pitchFamily="82" charset="0"/>
              </a:rPr>
              <a:t>\pw 				</a:t>
            </a:r>
            <a:r>
              <a:rPr lang="en-US" sz="2800" b="1" dirty="0" err="1">
                <a:latin typeface="ML-Aathira" pitchFamily="82" charset="0"/>
              </a:rPr>
              <a:t>addpÅhtcmSp</a:t>
            </a:r>
            <a:r>
              <a:rPr lang="en-US" sz="2800" b="1" dirty="0">
                <a:latin typeface="ML-Aathira" pitchFamily="82" charset="0"/>
              </a:rPr>
              <a:t> </a:t>
            </a:r>
            <a:r>
              <a:rPr lang="en-US" sz="2800" b="1" dirty="0" err="1">
                <a:latin typeface="ML-Aathira" pitchFamily="82" charset="0"/>
              </a:rPr>
              <a:t>IcpW</a:t>
            </a:r>
            <a:r>
              <a:rPr lang="en-US" sz="2800" b="1" dirty="0">
                <a:latin typeface="ML-Aathira" pitchFamily="82" charset="0"/>
              </a:rPr>
              <a:t> </a:t>
            </a:r>
            <a:r>
              <a:rPr lang="en-US" sz="2800" b="1" dirty="0" err="1">
                <a:latin typeface="ML-Aathira" pitchFamily="82" charset="0"/>
              </a:rPr>
              <a:t>ImWn¡Ww</a:t>
            </a:r>
            <a:r>
              <a:rPr lang="en-US" sz="2800" b="1" dirty="0">
                <a:latin typeface="ML-Aathira" pitchFamily="82" charset="0"/>
              </a:rPr>
              <a:t>.</a:t>
            </a:r>
            <a:endParaRPr lang="en-US" sz="3000" b="1" dirty="0">
              <a:latin typeface="ML-Aathira" pitchFamily="82" charset="0"/>
            </a:endParaRPr>
          </a:p>
        </p:txBody>
      </p:sp>
      <p:pic>
        <p:nvPicPr>
          <p:cNvPr id="13" name="Picture 5" descr="C:\Users\user\Desktop\vadafone\1ff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52800"/>
            <a:ext cx="1956126" cy="1477962"/>
          </a:xfrm>
          <a:prstGeom prst="rect">
            <a:avLst/>
          </a:prstGeom>
          <a:noFill/>
        </p:spPr>
      </p:pic>
      <p:pic>
        <p:nvPicPr>
          <p:cNvPr id="10" name="Picture 2" descr="C:\Users\user\Desktop\cand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860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vadafone\G_Multi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600200"/>
            <a:ext cx="5410200" cy="3657600"/>
          </a:xfrm>
          <a:prstGeom prst="rect">
            <a:avLst/>
          </a:prstGeom>
          <a:noFill/>
        </p:spPr>
      </p:pic>
      <p:pic>
        <p:nvPicPr>
          <p:cNvPr id="9" name="Picture 2" descr="C:\Users\user\Desktop\SMCC PHOTO\Candle-06-jun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981200"/>
            <a:ext cx="1524000" cy="207145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95600" y="2667000"/>
            <a:ext cx="330250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500" b="1" cap="none" spc="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lgerian" pitchFamily="82" charset="0"/>
              </a:rPr>
              <a:t>Thank</a:t>
            </a:r>
          </a:p>
          <a:p>
            <a:pPr algn="ctr"/>
            <a:r>
              <a:rPr lang="en-US" sz="75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lgerian" pitchFamily="82" charset="0"/>
              </a:rPr>
              <a:t>you</a:t>
            </a:r>
            <a:endParaRPr lang="en-US" sz="7500" b="1" cap="none" spc="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14" name="Picture 8" descr="mobile 03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266774">
            <a:off x="3962138" y="3504262"/>
            <a:ext cx="1257057" cy="9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ML-Aathira" pitchFamily="82" charset="0"/>
              </a:rPr>
              <a:t>]</a:t>
            </a:r>
            <a:r>
              <a:rPr lang="en-US" sz="4500" b="1" dirty="0" err="1">
                <a:solidFill>
                  <a:schemeClr val="bg1"/>
                </a:solidFill>
                <a:latin typeface="ML-Aathira" pitchFamily="82" charset="0"/>
              </a:rPr>
              <a:t>mTw</a:t>
            </a:r>
            <a:r>
              <a:rPr lang="en-US" sz="4500" b="1" dirty="0">
                <a:solidFill>
                  <a:schemeClr val="bg1"/>
                </a:solidFill>
                <a:latin typeface="ML-Aathira" pitchFamily="82" charset="0"/>
              </a:rPr>
              <a:t> 4</a:t>
            </a:r>
          </a:p>
        </p:txBody>
      </p:sp>
      <p:pic>
        <p:nvPicPr>
          <p:cNvPr id="7" name="Picture 6" descr="DSC0285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1219200" y="2450397"/>
            <a:ext cx="6677836" cy="4407603"/>
          </a:xfrm>
          <a:prstGeom prst="rect">
            <a:avLst/>
          </a:prstGeom>
          <a:ln w="762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5800" y="1195626"/>
            <a:ext cx="784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7030A0"/>
                </a:solidFill>
                <a:latin typeface="ML-Aathira" pitchFamily="82" charset="0"/>
              </a:rPr>
              <a:t>]m]w-</a:t>
            </a:r>
            <a:r>
              <a:rPr lang="en-US" sz="5000" b="1" dirty="0" err="1">
                <a:solidFill>
                  <a:srgbClr val="7030A0"/>
                </a:solidFill>
                <a:latin typeface="ML-Aathira" pitchFamily="82" charset="0"/>
              </a:rPr>
              <a:t>aqew</a:t>
            </a:r>
            <a:r>
              <a:rPr lang="en-US" sz="5000" b="1" dirty="0">
                <a:solidFill>
                  <a:srgbClr val="7030A0"/>
                </a:solidFill>
                <a:latin typeface="ML-Aathira" pitchFamily="82" charset="0"/>
              </a:rPr>
              <a:t> h¶ in£</a:t>
            </a:r>
          </a:p>
        </p:txBody>
      </p:sp>
      <p:pic>
        <p:nvPicPr>
          <p:cNvPr id="8" name="Picture 2" descr="C:\Users\user\Desktop\Bitmap in Forum8.cd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2" y="252413"/>
            <a:ext cx="4694238" cy="1195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" y="304800"/>
            <a:ext cx="81883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atin typeface="ML-Aathira" pitchFamily="82" charset="0"/>
              </a:rPr>
              <a:t>Hcp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Znhkw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sshIp-t¶cw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ssZhw</a:t>
            </a:r>
            <a:endParaRPr lang="en-US" sz="3000" b="1" dirty="0">
              <a:latin typeface="ML-Aathira" pitchFamily="82" charset="0"/>
            </a:endParaRPr>
          </a:p>
          <a:p>
            <a:pPr algn="ctr"/>
            <a:r>
              <a:rPr lang="en-US" sz="3000" b="1" dirty="0">
                <a:latin typeface="ML-Aathira" pitchFamily="82" charset="0"/>
              </a:rPr>
              <a:t>BZ-</a:t>
            </a:r>
            <a:r>
              <a:rPr lang="en-US" sz="3000" b="1" dirty="0" err="1">
                <a:latin typeface="ML-Aathira" pitchFamily="82" charset="0"/>
              </a:rPr>
              <a:t>s¯bpw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lÆm-sbbpw</a:t>
            </a:r>
            <a:r>
              <a:rPr lang="en-US" sz="3000" b="1" dirty="0">
                <a:latin typeface="ML-Aathira" pitchFamily="82" charset="0"/>
              </a:rPr>
              <a:t> ImWphm³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ML-Aathira" pitchFamily="82" charset="0"/>
              </a:rPr>
              <a:t>GZ³tXm-«-¯</a:t>
            </a:r>
            <a:r>
              <a:rPr lang="en-US" sz="3000" b="1" dirty="0" err="1">
                <a:solidFill>
                  <a:srgbClr val="FF0000"/>
                </a:solidFill>
                <a:latin typeface="ML-Aathira" pitchFamily="82" charset="0"/>
              </a:rPr>
              <a:t>nÂ</a:t>
            </a:r>
            <a:r>
              <a:rPr lang="en-US" sz="30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ML-Aathira" pitchFamily="82" charset="0"/>
              </a:rPr>
              <a:t>h¶p</a:t>
            </a:r>
            <a:r>
              <a:rPr lang="en-US" sz="3000" b="1" dirty="0">
                <a:solidFill>
                  <a:srgbClr val="FF0000"/>
                </a:solidFill>
                <a:latin typeface="ML-Aathira" pitchFamily="82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ML-Aathira" pitchFamily="82" charset="0"/>
              </a:rPr>
              <a:t>F¶mÂ</a:t>
            </a:r>
            <a:r>
              <a:rPr lang="en-US" sz="30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ML-Aathira" pitchFamily="82" charset="0"/>
              </a:rPr>
              <a:t>ssZh</a:t>
            </a:r>
            <a:r>
              <a:rPr lang="en-US" sz="3000" b="1" dirty="0">
                <a:solidFill>
                  <a:srgbClr val="FF0000"/>
                </a:solidFill>
                <a:latin typeface="ML-Aathira" pitchFamily="82" charset="0"/>
              </a:rPr>
              <a:t>-¯</a:t>
            </a:r>
            <a:r>
              <a:rPr lang="en-US" sz="3000" b="1" dirty="0" err="1">
                <a:solidFill>
                  <a:srgbClr val="FF0000"/>
                </a:solidFill>
                <a:latin typeface="ML-Aathira" pitchFamily="82" charset="0"/>
              </a:rPr>
              <a:t>nsâ</a:t>
            </a:r>
            <a:r>
              <a:rPr lang="en-US" sz="30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ML-Aathira" pitchFamily="82" charset="0"/>
              </a:rPr>
              <a:t>Imsem</a:t>
            </a:r>
            <a:r>
              <a:rPr lang="en-US" sz="3000" b="1" dirty="0">
                <a:solidFill>
                  <a:srgbClr val="FF0000"/>
                </a:solidFill>
                <a:latin typeface="ML-Aathira" pitchFamily="82" charset="0"/>
              </a:rPr>
              <a:t>¨</a:t>
            </a: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ML-Aathira" pitchFamily="82" charset="0"/>
              </a:rPr>
              <a:t>tI«t¸mÄ¯s</a:t>
            </a:r>
            <a:r>
              <a:rPr lang="en-US" sz="3000" b="1" dirty="0">
                <a:solidFill>
                  <a:srgbClr val="FF0000"/>
                </a:solidFill>
                <a:latin typeface="ML-Aathira" pitchFamily="82" charset="0"/>
              </a:rPr>
              <a:t>¶ </a:t>
            </a:r>
            <a:r>
              <a:rPr lang="en-US" sz="3000" b="1" dirty="0" err="1">
                <a:solidFill>
                  <a:srgbClr val="FF0000"/>
                </a:solidFill>
                <a:latin typeface="ML-Aathira" pitchFamily="82" charset="0"/>
              </a:rPr>
              <a:t>AhÀ¡p</a:t>
            </a:r>
            <a:r>
              <a:rPr lang="en-US" sz="3000" b="1" dirty="0">
                <a:solidFill>
                  <a:srgbClr val="FF0000"/>
                </a:solidFill>
                <a:latin typeface="ML-Aathira" pitchFamily="82" charset="0"/>
              </a:rPr>
              <a:t> t]</a:t>
            </a:r>
            <a:r>
              <a:rPr lang="en-US" sz="3000" b="1" dirty="0" err="1">
                <a:solidFill>
                  <a:srgbClr val="FF0000"/>
                </a:solidFill>
                <a:latin typeface="ML-Aathira" pitchFamily="82" charset="0"/>
              </a:rPr>
              <a:t>Sn-bmbn</a:t>
            </a:r>
            <a:r>
              <a:rPr lang="en-US" sz="3000" b="1" dirty="0">
                <a:solidFill>
                  <a:srgbClr val="FF0000"/>
                </a:solidFill>
                <a:latin typeface="ML-Aathira" pitchFamily="82" charset="0"/>
              </a:rPr>
              <a:t>.</a:t>
            </a:r>
          </a:p>
        </p:txBody>
      </p:sp>
      <p:pic>
        <p:nvPicPr>
          <p:cNvPr id="10241" name="Picture 1" descr="C:\Users\user\Desktop\The_Expulsion_of_Adam_and_Eve_from_the_Garden_of_Paradise Alexandre Cabanel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2895600" y="2514600"/>
            <a:ext cx="3284696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457200"/>
            <a:ext cx="6731000" cy="504825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90600" y="4495800"/>
            <a:ext cx="670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7030A0"/>
                </a:solidFill>
                <a:latin typeface="ML-Aathira" pitchFamily="82" charset="0"/>
              </a:rPr>
              <a:t>BZhpw</a:t>
            </a:r>
            <a:r>
              <a:rPr lang="en-US" sz="3000" b="1" dirty="0">
                <a:solidFill>
                  <a:srgbClr val="7030A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ML-Aathira" pitchFamily="82" charset="0"/>
              </a:rPr>
              <a:t>lÆmbpw</a:t>
            </a:r>
            <a:r>
              <a:rPr lang="en-US" sz="3000" b="1" dirty="0">
                <a:solidFill>
                  <a:srgbClr val="7030A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ML-Aathira" pitchFamily="82" charset="0"/>
              </a:rPr>
              <a:t>Ahn-Sps</a:t>
            </a:r>
            <a:r>
              <a:rPr lang="en-US" sz="3000" b="1" dirty="0">
                <a:solidFill>
                  <a:srgbClr val="7030A0"/>
                </a:solidFill>
                <a:latin typeface="ML-Aathira" pitchFamily="82" charset="0"/>
              </a:rPr>
              <a:t>¯ </a:t>
            </a:r>
            <a:endParaRPr lang="en-US" sz="3000" b="1" dirty="0">
              <a:solidFill>
                <a:srgbClr val="7030A0"/>
              </a:solidFill>
              <a:latin typeface="ML-Aathira" pitchFamily="82" charset="0"/>
            </a:endParaRPr>
          </a:p>
          <a:p>
            <a:pPr algn="ctr"/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ap³]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nÂ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\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n¶p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amdn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tXm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«-¯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nse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endParaRPr lang="en-US" sz="3000" b="1" dirty="0">
              <a:solidFill>
                <a:srgbClr val="002060"/>
              </a:solidFill>
              <a:latin typeface="ML-Aathira" pitchFamily="82" charset="0"/>
            </a:endParaRPr>
          </a:p>
          <a:p>
            <a:pPr algn="ctr"/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ac-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§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Ä¡n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-S-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bnÂ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Hfn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-¨p.</a:t>
            </a:r>
          </a:p>
          <a:p>
            <a:pPr algn="ctr"/>
            <a:endParaRPr lang="en-US" sz="3000" b="1" dirty="0">
              <a:solidFill>
                <a:srgbClr val="002060"/>
              </a:solidFill>
              <a:latin typeface="ML-Aathira" pitchFamily="82" charset="0"/>
            </a:endParaRPr>
          </a:p>
        </p:txBody>
      </p:sp>
      <p:pic>
        <p:nvPicPr>
          <p:cNvPr id="6" name="Picture 1" descr="C:\Users\user\Desktop\4_adam-eve-afrai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5830" y="0"/>
            <a:ext cx="549937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28600"/>
            <a:ext cx="6731000" cy="504825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828800"/>
            <a:ext cx="5791200" cy="2209800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sz="4000" b="1" dirty="0">
              <a:latin typeface="ML-Aathira" pitchFamily="82" charset="0"/>
            </a:endParaRPr>
          </a:p>
          <a:p>
            <a:pPr algn="ctr">
              <a:buNone/>
            </a:pPr>
            <a:r>
              <a:rPr lang="en-US" sz="4000" b="1" dirty="0">
                <a:latin typeface="ML-Aathira" pitchFamily="82" charset="0"/>
              </a:rPr>
              <a:t>	</a:t>
            </a:r>
            <a:r>
              <a:rPr lang="en-US" sz="4000" b="1" dirty="0" err="1">
                <a:latin typeface="ML-Aathira" pitchFamily="82" charset="0"/>
              </a:rPr>
              <a:t>ssZh</a:t>
            </a:r>
            <a:r>
              <a:rPr lang="en-US" sz="4000" b="1" dirty="0">
                <a:latin typeface="ML-Aathira" pitchFamily="82" charset="0"/>
              </a:rPr>
              <a:t>-I-</a:t>
            </a:r>
            <a:r>
              <a:rPr lang="en-US" sz="4000" b="1" dirty="0" err="1">
                <a:latin typeface="ML-Aathira" pitchFamily="82" charset="0"/>
              </a:rPr>
              <a:t>ev</a:t>
            </a:r>
            <a:r>
              <a:rPr lang="en-US" sz="4000" b="1" dirty="0">
                <a:latin typeface="ML-Aathira" pitchFamily="82" charset="0"/>
              </a:rPr>
              <a:t>]\ </a:t>
            </a:r>
            <a:r>
              <a:rPr lang="en-US" sz="4000" b="1" dirty="0" err="1">
                <a:latin typeface="ML-Aathira" pitchFamily="82" charset="0"/>
              </a:rPr>
              <a:t>ewLn</a:t>
            </a:r>
            <a:r>
              <a:rPr lang="en-US" sz="4000" b="1" dirty="0">
                <a:latin typeface="ML-Aathira" pitchFamily="82" charset="0"/>
              </a:rPr>
              <a:t>-¨-</a:t>
            </a:r>
            <a:r>
              <a:rPr lang="en-US" sz="4000" b="1" dirty="0" err="1">
                <a:latin typeface="ML-Aathira" pitchFamily="82" charset="0"/>
              </a:rPr>
              <a:t>Xn</a:t>
            </a:r>
            <a:r>
              <a:rPr lang="en-US" sz="4000" b="1" dirty="0">
                <a:latin typeface="ML-Aathira" pitchFamily="82" charset="0"/>
              </a:rPr>
              <a:t>-\</a:t>
            </a:r>
            <a:r>
              <a:rPr lang="en-US" sz="4000" b="1" dirty="0" err="1">
                <a:latin typeface="ML-Aathira" pitchFamily="82" charset="0"/>
              </a:rPr>
              <a:t>mÂ</a:t>
            </a:r>
            <a:r>
              <a:rPr lang="en-US" sz="4000" b="1" dirty="0">
                <a:latin typeface="ML-Aathira" pitchFamily="82" charset="0"/>
              </a:rPr>
              <a:t> </a:t>
            </a:r>
            <a:r>
              <a:rPr lang="en-US" sz="4000" b="1" dirty="0" err="1">
                <a:latin typeface="ML-Aathira" pitchFamily="82" charset="0"/>
              </a:rPr>
              <a:t>ssZh</a:t>
            </a:r>
            <a:r>
              <a:rPr lang="en-US" sz="4000" b="1" dirty="0">
                <a:latin typeface="ML-Aathira" pitchFamily="82" charset="0"/>
              </a:rPr>
              <a:t>-¯</a:t>
            </a:r>
            <a:r>
              <a:rPr lang="en-US" sz="4000" b="1" dirty="0" err="1">
                <a:latin typeface="ML-Aathira" pitchFamily="82" charset="0"/>
              </a:rPr>
              <a:t>nsâ</a:t>
            </a:r>
            <a:r>
              <a:rPr lang="en-US" sz="4000" b="1" dirty="0">
                <a:latin typeface="ML-Aathira" pitchFamily="82" charset="0"/>
              </a:rPr>
              <a:t> ap³]</a:t>
            </a:r>
            <a:r>
              <a:rPr lang="en-US" sz="4000" b="1" dirty="0" err="1">
                <a:latin typeface="ML-Aathira" pitchFamily="82" charset="0"/>
              </a:rPr>
              <a:t>nÂ</a:t>
            </a:r>
            <a:r>
              <a:rPr lang="en-US" sz="4000" b="1" dirty="0">
                <a:latin typeface="ML-Aathira" pitchFamily="82" charset="0"/>
              </a:rPr>
              <a:t> hcm³ </a:t>
            </a:r>
            <a:r>
              <a:rPr lang="en-US" sz="4000" b="1" dirty="0" err="1">
                <a:latin typeface="ML-Aathira" pitchFamily="82" charset="0"/>
              </a:rPr>
              <a:t>AhÀ¡v</a:t>
            </a:r>
            <a:r>
              <a:rPr lang="en-US" sz="4000" b="1" dirty="0">
                <a:latin typeface="ML-Aathira" pitchFamily="82" charset="0"/>
              </a:rPr>
              <a:t> </a:t>
            </a:r>
            <a:r>
              <a:rPr lang="en-US" sz="4000" b="1" dirty="0" err="1">
                <a:latin typeface="ML-Aathira" pitchFamily="82" charset="0"/>
              </a:rPr>
              <a:t>ss</a:t>
            </a:r>
            <a:r>
              <a:rPr lang="en-US" sz="4000" b="1" dirty="0">
                <a:latin typeface="ML-Aathira" pitchFamily="82" charset="0"/>
              </a:rPr>
              <a:t>[</a:t>
            </a:r>
            <a:r>
              <a:rPr lang="en-US" sz="4000" b="1" dirty="0" err="1">
                <a:latin typeface="ML-Aathira" pitchFamily="82" charset="0"/>
              </a:rPr>
              <a:t>cyw</a:t>
            </a:r>
            <a:r>
              <a:rPr lang="en-US" sz="4000" b="1" dirty="0">
                <a:latin typeface="ML-Aathira" pitchFamily="82" charset="0"/>
              </a:rPr>
              <a:t> D­m-</a:t>
            </a:r>
            <a:r>
              <a:rPr lang="en-US" sz="4000" b="1" dirty="0" err="1">
                <a:latin typeface="ML-Aathira" pitchFamily="82" charset="0"/>
              </a:rPr>
              <a:t>bn</a:t>
            </a:r>
            <a:r>
              <a:rPr lang="en-US" sz="4000" b="1" dirty="0">
                <a:latin typeface="ML-Aathira" pitchFamily="82" charset="0"/>
              </a:rPr>
              <a:t>-Ã. </a:t>
            </a:r>
          </a:p>
        </p:txBody>
      </p:sp>
      <p:pic>
        <p:nvPicPr>
          <p:cNvPr id="8193" name="Picture 1" descr="C:\Users\user\Desktop\37D3FEDC12E67B04E11FBF780C949_h400_w225_m2_bblack_q99_p99_cYHNivTL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2857500" cy="5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38150"/>
            <a:ext cx="6731000" cy="504825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4191000"/>
            <a:ext cx="4953000" cy="2133600"/>
          </a:xfrm>
        </p:spPr>
        <p:txBody>
          <a:bodyPr>
            <a:normAutofit fontScale="85000" lnSpcReduction="10000"/>
          </a:bodyPr>
          <a:lstStyle/>
          <a:p>
            <a:pPr algn="ctr"/>
            <a:endParaRPr lang="en-US" sz="4000" b="1" dirty="0">
              <a:latin typeface="ML-Aathira" pitchFamily="82" charset="0"/>
            </a:endParaRPr>
          </a:p>
          <a:p>
            <a:pPr algn="ctr">
              <a:buNone/>
            </a:pPr>
            <a:r>
              <a:rPr lang="en-US" sz="4000" b="1" dirty="0">
                <a:solidFill>
                  <a:srgbClr val="0070C0"/>
                </a:solidFill>
                <a:latin typeface="ML-Aathira" pitchFamily="82" charset="0"/>
              </a:rPr>
              <a:t>	</a:t>
            </a:r>
            <a:r>
              <a:rPr lang="en-US" sz="4000" b="1" dirty="0" err="1">
                <a:solidFill>
                  <a:srgbClr val="0070C0"/>
                </a:solidFill>
                <a:latin typeface="ML-Aathira" pitchFamily="82" charset="0"/>
              </a:rPr>
              <a:t>ssZh</a:t>
            </a:r>
            <a:r>
              <a:rPr lang="en-US" sz="4000" b="1" dirty="0">
                <a:solidFill>
                  <a:srgbClr val="0070C0"/>
                </a:solidFill>
                <a:latin typeface="ML-Aathira" pitchFamily="82" charset="0"/>
              </a:rPr>
              <a:t>-I-</a:t>
            </a:r>
            <a:r>
              <a:rPr lang="en-US" sz="4000" b="1" dirty="0" err="1">
                <a:solidFill>
                  <a:srgbClr val="0070C0"/>
                </a:solidFill>
                <a:latin typeface="ML-Aathira" pitchFamily="82" charset="0"/>
              </a:rPr>
              <a:t>ev</a:t>
            </a:r>
            <a:r>
              <a:rPr lang="en-US" sz="4000" b="1" dirty="0">
                <a:solidFill>
                  <a:srgbClr val="0070C0"/>
                </a:solidFill>
                <a:latin typeface="ML-Aathira" pitchFamily="82" charset="0"/>
              </a:rPr>
              <a:t>]\ </a:t>
            </a:r>
            <a:r>
              <a:rPr lang="en-US" sz="4000" b="1" dirty="0" err="1">
                <a:solidFill>
                  <a:srgbClr val="0070C0"/>
                </a:solidFill>
                <a:latin typeface="ML-Aathira" pitchFamily="82" charset="0"/>
              </a:rPr>
              <a:t>ewLn</a:t>
            </a:r>
            <a:r>
              <a:rPr lang="en-US" sz="4000" b="1" dirty="0">
                <a:solidFill>
                  <a:srgbClr val="0070C0"/>
                </a:solidFill>
                <a:latin typeface="ML-Aathira" pitchFamily="82" charset="0"/>
              </a:rPr>
              <a:t>-¨ -</a:t>
            </a:r>
            <a:r>
              <a:rPr lang="en-US" sz="4000" b="1" dirty="0" err="1">
                <a:solidFill>
                  <a:srgbClr val="0070C0"/>
                </a:solidFill>
                <a:latin typeface="ML-Aathira" pitchFamily="82" charset="0"/>
              </a:rPr>
              <a:t>sXän</a:t>
            </a:r>
            <a:r>
              <a:rPr lang="en-US" sz="4000" b="1" dirty="0">
                <a:solidFill>
                  <a:srgbClr val="0070C0"/>
                </a:solidFill>
                <a:latin typeface="ML-Aathira" pitchFamily="82" charset="0"/>
              </a:rPr>
              <a:t>\p </a:t>
            </a:r>
            <a:r>
              <a:rPr lang="en-US" sz="4000" b="1" dirty="0" err="1">
                <a:solidFill>
                  <a:srgbClr val="0070C0"/>
                </a:solidFill>
                <a:latin typeface="ML-Aathira" pitchFamily="82" charset="0"/>
              </a:rPr>
              <a:t>ssZhw</a:t>
            </a:r>
            <a:r>
              <a:rPr lang="en-US" sz="4000" b="1" dirty="0">
                <a:solidFill>
                  <a:srgbClr val="0070C0"/>
                </a:solidFill>
                <a:latin typeface="ML-Aathira" pitchFamily="8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ML-Aathira" pitchFamily="82" charset="0"/>
              </a:rPr>
              <a:t>Ahsc</a:t>
            </a:r>
            <a:r>
              <a:rPr lang="en-US" sz="4000" b="1" dirty="0">
                <a:solidFill>
                  <a:srgbClr val="0070C0"/>
                </a:solidFill>
                <a:latin typeface="ML-Aathira" pitchFamily="8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ML-Aathira" pitchFamily="82" charset="0"/>
              </a:rPr>
              <a:t>tXm</a:t>
            </a:r>
            <a:r>
              <a:rPr lang="en-US" sz="4000" b="1" dirty="0">
                <a:solidFill>
                  <a:srgbClr val="0070C0"/>
                </a:solidFill>
                <a:latin typeface="ML-Aathira" pitchFamily="82" charset="0"/>
              </a:rPr>
              <a:t>«-¯</a:t>
            </a:r>
            <a:r>
              <a:rPr lang="en-US" sz="4000" b="1" dirty="0" err="1">
                <a:solidFill>
                  <a:srgbClr val="0070C0"/>
                </a:solidFill>
                <a:latin typeface="ML-Aathira" pitchFamily="82" charset="0"/>
              </a:rPr>
              <a:t>nÂ</a:t>
            </a:r>
            <a:r>
              <a:rPr lang="en-US" sz="4000" b="1" dirty="0">
                <a:solidFill>
                  <a:srgbClr val="0070C0"/>
                </a:solidFill>
                <a:latin typeface="ML-Aathira" pitchFamily="82" charset="0"/>
              </a:rPr>
              <a:t> \</a:t>
            </a:r>
            <a:r>
              <a:rPr lang="en-US" sz="4000" b="1" dirty="0" err="1">
                <a:solidFill>
                  <a:srgbClr val="0070C0"/>
                </a:solidFill>
                <a:latin typeface="ML-Aathira" pitchFamily="82" charset="0"/>
              </a:rPr>
              <a:t>n¶p</a:t>
            </a:r>
            <a:r>
              <a:rPr lang="en-US" sz="4000" b="1" dirty="0">
                <a:solidFill>
                  <a:srgbClr val="0070C0"/>
                </a:solidFill>
                <a:latin typeface="ML-Aathira" pitchFamily="82" charset="0"/>
              </a:rPr>
              <a:t> ]pd-¯m-¡n.</a:t>
            </a:r>
          </a:p>
        </p:txBody>
      </p:sp>
      <p:pic>
        <p:nvPicPr>
          <p:cNvPr id="7170" name="Picture 2" descr="C:\Users\user\Desktop\AdamEveCa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3243" y="0"/>
            <a:ext cx="6495357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590550"/>
            <a:ext cx="6731000" cy="504825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95400" y="4464040"/>
            <a:ext cx="65532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F¦nepw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 Ah-</a:t>
            </a:r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tcmSp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IcpW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tXm¶nb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ssZhw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</a:p>
          <a:p>
            <a:pPr algn="ctr"/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AhÀ¡v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 c£ </a:t>
            </a:r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hmKvZm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\w </a:t>
            </a:r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sNbvXp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.</a:t>
            </a:r>
          </a:p>
        </p:txBody>
      </p:sp>
      <p:pic>
        <p:nvPicPr>
          <p:cNvPr id="6145" name="Picture 1" descr="C:\Users\user\Desktop\Blak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0"/>
            <a:ext cx="3429000" cy="4346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667000"/>
            <a:ext cx="4267200" cy="320040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2178040"/>
            <a:ext cx="7848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	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ssZhw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 \s½ 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Hmtcm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-cp-¯-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scbpw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kvt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\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ln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-¡p-¶p. \½Ä ]m]w sN¿pt¼mÄ 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ssZhw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thZ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-\n-¡p-¶p.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8140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]m]w </a:t>
            </a:r>
            <a:r>
              <a:rPr lang="en-US" sz="5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kt´mjw</a:t>
            </a:r>
            <a:r>
              <a:rPr lang="en-US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/>
            </a:r>
            <a:br>
              <a:rPr lang="en-US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</a:br>
            <a:r>
              <a:rPr lang="en-US" sz="5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CÃm-Xm</a:t>
            </a:r>
            <a:r>
              <a:rPr lang="en-US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-¡p-¶p.</a:t>
            </a:r>
          </a:p>
        </p:txBody>
      </p:sp>
      <p:pic>
        <p:nvPicPr>
          <p:cNvPr id="5121" name="Picture 1" descr="C:\Users\user\Desktop\4_adam-eve-hid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5086350"/>
            <a:ext cx="3048000" cy="1771650"/>
          </a:xfrm>
          <a:prstGeom prst="rect">
            <a:avLst/>
          </a:prstGeom>
          <a:noFill/>
        </p:spPr>
      </p:pic>
      <p:pic>
        <p:nvPicPr>
          <p:cNvPr id="5122" name="Picture 2" descr="C:\Users\user\Desktop\Adam,Eve-Gard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0"/>
            <a:ext cx="28575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667000"/>
            <a:ext cx="4267200" cy="320040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53000" y="990600"/>
            <a:ext cx="3810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sXäp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-IÄ 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sNbvXv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 \mw 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ssZh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-¯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nÂ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 \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n¶v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AI-¶p-t]m-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bmepw</a:t>
            </a:r>
            <a:endParaRPr lang="en-US" sz="3500" b="1" dirty="0">
              <a:solidFill>
                <a:srgbClr val="FF0000"/>
              </a:solidFill>
              <a:latin typeface="ML-Aathira" pitchFamily="82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53000" y="3429000"/>
            <a:ext cx="4038600" cy="990600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ssZhw</a:t>
            </a:r>
            <a:r>
              <a:rPr lang="en-US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\s½ </a:t>
            </a:r>
            <a:br>
              <a:rPr lang="en-US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</a:br>
            <a:r>
              <a:rPr lang="en-US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At\z-</a:t>
            </a:r>
            <a:r>
              <a:rPr lang="en-US" sz="5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jn¨p</a:t>
            </a:r>
            <a:r>
              <a:rPr lang="en-US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hcpw</a:t>
            </a: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ML-Aathira" pitchFamily="8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85800"/>
            <a:ext cx="4715080" cy="5962650"/>
            <a:chOff x="0" y="685800"/>
            <a:chExt cx="4715080" cy="5962650"/>
          </a:xfrm>
        </p:grpSpPr>
        <p:pic>
          <p:nvPicPr>
            <p:cNvPr id="4097" name="Picture 1" descr="C:\Users\user\Desktop\article-0-19963A3F000005DC-305_468x593_popup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85800"/>
              <a:ext cx="4715080" cy="5962650"/>
            </a:xfrm>
            <a:prstGeom prst="rect">
              <a:avLst/>
            </a:prstGeom>
            <a:noFill/>
          </p:spPr>
        </p:pic>
        <p:pic>
          <p:nvPicPr>
            <p:cNvPr id="4098" name="Picture 2" descr="D:\web photo\Animated clipart\Flower6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423695">
              <a:off x="925587" y="4185965"/>
              <a:ext cx="2009775" cy="2428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157</Words>
  <Application>Microsoft Office PowerPoint</Application>
  <PresentationFormat>On-screen Show (4:3)</PresentationFormat>
  <Paragraphs>55</Paragraphs>
  <Slides>19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PHOTO-PAINT</vt:lpstr>
      <vt:lpstr>c£I\mb  ssZhw kotdm ae-_mÀ k`-bpsS hnizmk  ]cn-io-e\ ]mTm-hen.</vt:lpstr>
      <vt:lpstr>]mTw 4</vt:lpstr>
      <vt:lpstr>Slide 3</vt:lpstr>
      <vt:lpstr>Slide 4</vt:lpstr>
      <vt:lpstr>Slide 5</vt:lpstr>
      <vt:lpstr>Slide 6</vt:lpstr>
      <vt:lpstr>Slide 7</vt:lpstr>
      <vt:lpstr>]m]w kt´mjw CÃm-Xm-¡p-¶p.</vt:lpstr>
      <vt:lpstr>ssZhw \s½  At\z-jn¨p hcpw</vt:lpstr>
      <vt:lpstr>\½psS ssZhw At\z-jn¨p hcp¶ ssZh-amWv.</vt:lpstr>
      <vt:lpstr>\ap¡p ]mSmw</vt:lpstr>
      <vt:lpstr>Slide 12</vt:lpstr>
      <vt:lpstr>\ap¡p{]mÀ°n¡mw R§sf tXSn-h-cp¶ kvt\l-]n-Xm-hmb ssZhta R§Ä A§sb kvXpXn-¡p-¶p. </vt:lpstr>
      <vt:lpstr>Fsâ Xocp-am\w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c£I\mb ssZhw</dc:title>
  <dc:creator>Administrator</dc:creator>
  <cp:lastModifiedBy>Administrator</cp:lastModifiedBy>
  <cp:revision>137</cp:revision>
  <dcterms:created xsi:type="dcterms:W3CDTF">2012-01-18T04:19:31Z</dcterms:created>
  <dcterms:modified xsi:type="dcterms:W3CDTF">2013-11-12T06:22:57Z</dcterms:modified>
</cp:coreProperties>
</file>